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24.06.2023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solidFill>
                  <a:srgbClr val="002060"/>
                </a:solidFill>
              </a:rPr>
              <a:t>Образовательная программа дошкольного образования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2073" y="258618"/>
            <a:ext cx="9003607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9160" algn="r">
              <a:lnSpc>
                <a:spcPct val="115000"/>
              </a:lnSpc>
              <a:spcAft>
                <a:spcPts val="0"/>
              </a:spcAft>
            </a:pPr>
            <a:r>
              <a:rPr lang="x-none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 дошкольное образовательное учреждение детский сад№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с.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Новоникольск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9160"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</a:t>
            </a:r>
            <a:r>
              <a:rPr lang="ru-RU" sz="3000" dirty="0" smtClean="0"/>
              <a:t>1</a:t>
            </a:r>
            <a:r>
              <a:rPr lang="en-US" sz="3000" dirty="0" smtClean="0"/>
              <a:t>0</a:t>
            </a:r>
            <a:r>
              <a:rPr lang="ru-RU" sz="3000" dirty="0" smtClean="0"/>
              <a:t>,5-ти </a:t>
            </a:r>
            <a:r>
              <a:rPr lang="ru-RU" sz="3000" dirty="0"/>
              <a:t>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</a:t>
            </a:r>
            <a:r>
              <a:rPr lang="ru-RU" sz="2800" dirty="0">
                <a:solidFill>
                  <a:schemeClr val="tx1"/>
                </a:solidFill>
              </a:rPr>
              <a:t>6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261674"/>
              </p:ext>
            </p:extLst>
          </p:nvPr>
        </p:nvGraphicFramePr>
        <p:xfrm>
          <a:off x="1187173" y="2683565"/>
          <a:ext cx="8469430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:a16="http://schemas.microsoft.com/office/drawing/2014/main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195517292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</a:t>
            </a:r>
            <a:r>
              <a:rPr lang="ru-RU" sz="2400" dirty="0">
                <a:solidFill>
                  <a:srgbClr val="FF0000"/>
                </a:solidFill>
              </a:rPr>
              <a:t>и оформлена в виде ссылок на ФОП </a:t>
            </a:r>
            <a:r>
              <a:rPr lang="ru-RU" sz="2400" dirty="0" smtClean="0">
                <a:solidFill>
                  <a:srgbClr val="FF0000"/>
                </a:solidFill>
              </a:rPr>
              <a:t>ДО?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0340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326</TotalTime>
  <Words>339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Ретро</vt:lpstr>
      <vt:lpstr>Образовательная программа дошкольного образования 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Tanyapooh18@outlook.com</cp:lastModifiedBy>
  <cp:revision>17</cp:revision>
  <dcterms:created xsi:type="dcterms:W3CDTF">2023-05-23T07:08:07Z</dcterms:created>
  <dcterms:modified xsi:type="dcterms:W3CDTF">2023-06-23T14:15:12Z</dcterms:modified>
</cp:coreProperties>
</file>